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4866" autoAdjust="0"/>
    <p:restoredTop sz="94660"/>
  </p:normalViewPr>
  <p:slideViewPr>
    <p:cSldViewPr snapToGrid="0">
      <p:cViewPr>
        <p:scale>
          <a:sx n="100" d="100"/>
          <a:sy n="100" d="100"/>
        </p:scale>
        <p:origin x="-2464" y="1256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27261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86178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5683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33051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114938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52894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94401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210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51302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79164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98119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99EB21-E15C-417D-8284-4C681E1F9A7C}" type="datetimeFigureOut">
              <a:rPr lang="en-US" smtClean="0"/>
              <a:t>11/14/16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091C49-F032-4D05-949B-6023919BFB8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0482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4" Type="http://schemas.openxmlformats.org/officeDocument/2006/relationships/image" Target="../media/image3.jpeg"/><Relationship Id="rId5" Type="http://schemas.openxmlformats.org/officeDocument/2006/relationships/image" Target="../media/image4.jpeg"/><Relationship Id="rId6" Type="http://schemas.openxmlformats.org/officeDocument/2006/relationships/image" Target="../media/image5.jpe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Pumpkin Cheesecake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301" y="2212497"/>
            <a:ext cx="1114425" cy="804071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Picture 4" descr="Ultimate Red Velvet Cake Cheesecake™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301" y="3016568"/>
            <a:ext cx="1114425" cy="83566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Picture 5" descr="Reese's® Peanut Butter Chocolate Cake Cheesecake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2555" y="3851275"/>
            <a:ext cx="1116171" cy="831852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Picture 6" descr="Original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936" y="4683920"/>
            <a:ext cx="1113790" cy="831534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Picture 7" descr="Godiva® Chocolate Cheesecake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14301" y="5514818"/>
            <a:ext cx="1114425" cy="840739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Picture 8" descr="http://dispatch.barnesandnoble.com/content/dam/ccr/global/footer/footer_promos3_cafe.png"/>
          <p:cNvPicPr/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4464" y="191543"/>
            <a:ext cx="1571625" cy="13525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Rectangle 9"/>
          <p:cNvSpPr/>
          <p:nvPr/>
        </p:nvSpPr>
        <p:spPr>
          <a:xfrm>
            <a:off x="4433663" y="396441"/>
            <a:ext cx="1851789" cy="101566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6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Form</a:t>
            </a:r>
          </a:p>
        </p:txBody>
      </p:sp>
      <p:sp>
        <p:nvSpPr>
          <p:cNvPr id="11" name="Text Box 2"/>
          <p:cNvSpPr txBox="1">
            <a:spLocks noChangeArrowheads="1"/>
          </p:cNvSpPr>
          <p:nvPr/>
        </p:nvSpPr>
        <p:spPr bwMode="auto">
          <a:xfrm>
            <a:off x="537527" y="1587975"/>
            <a:ext cx="5905500" cy="783869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</a:pPr>
            <a:r>
              <a:rPr lang="en-US" sz="1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Order whole cheesecake items from the Café – perfect for gatherings of gift giving. A percentage of your purchase will benefit your school</a:t>
            </a: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. </a:t>
            </a:r>
          </a:p>
          <a:p>
            <a:pPr marL="0" marR="0" algn="ctr">
              <a:lnSpc>
                <a:spcPct val="107000"/>
              </a:lnSpc>
              <a:spcBef>
                <a:spcPts val="0"/>
              </a:spcBef>
            </a:pPr>
            <a:r>
              <a:rPr lang="en-US" sz="1400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All flavors are $40.00 (plus tax).</a:t>
            </a:r>
            <a:endParaRPr lang="en-US" sz="1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2" name="Text Box 2"/>
          <p:cNvSpPr txBox="1">
            <a:spLocks noChangeArrowheads="1"/>
          </p:cNvSpPr>
          <p:nvPr/>
        </p:nvSpPr>
        <p:spPr bwMode="auto">
          <a:xfrm>
            <a:off x="529542" y="2320289"/>
            <a:ext cx="4683013" cy="685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b="1" dirty="0">
                <a:solidFill>
                  <a:srgbClr val="C55A1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Pumpkin Cheesecake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Available for a limited time! A classic and a favorite from Cheesecake Factory®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3" name="Text Box 2"/>
          <p:cNvSpPr txBox="1">
            <a:spLocks noChangeArrowheads="1"/>
          </p:cNvSpPr>
          <p:nvPr/>
        </p:nvSpPr>
        <p:spPr bwMode="auto">
          <a:xfrm>
            <a:off x="564355" y="3034052"/>
            <a:ext cx="4648200" cy="685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b="1" dirty="0">
                <a:solidFill>
                  <a:srgbClr val="C55A1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Red Velvet Cheesecake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Creamy cheesecake swirled with chunks of </a:t>
            </a:r>
            <a:r>
              <a:rPr lang="en-US" sz="1200" dirty="0" err="1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homestyle</a:t>
            </a: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red velvet cake and topped with a rich cream cheese icing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4" name="Text Box 2"/>
          <p:cNvSpPr txBox="1">
            <a:spLocks noChangeArrowheads="1"/>
          </p:cNvSpPr>
          <p:nvPr/>
        </p:nvSpPr>
        <p:spPr bwMode="auto">
          <a:xfrm>
            <a:off x="564355" y="3869688"/>
            <a:ext cx="4648200" cy="685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b="1" dirty="0" err="1" smtClean="0">
                <a:solidFill>
                  <a:srgbClr val="C55A1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Reese’s</a:t>
            </a:r>
            <a:r>
              <a:rPr lang="en-US" sz="1200" b="1" baseline="30000" dirty="0" err="1" smtClean="0">
                <a:solidFill>
                  <a:srgbClr val="C55A1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TM</a:t>
            </a:r>
            <a:r>
              <a:rPr lang="en-US" sz="1200" b="1" dirty="0" smtClean="0">
                <a:solidFill>
                  <a:srgbClr val="C55A1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200" b="1" dirty="0">
                <a:solidFill>
                  <a:srgbClr val="C55A1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Peanut Butter Cheesecake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Reese’s Peanut Butter Cups combined with a rich chocolate cheesecake topped with chopped Reese’s Peanut Butter Cups.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5" name="Text Box 2"/>
          <p:cNvSpPr txBox="1">
            <a:spLocks noChangeArrowheads="1"/>
          </p:cNvSpPr>
          <p:nvPr/>
        </p:nvSpPr>
        <p:spPr bwMode="auto">
          <a:xfrm>
            <a:off x="564355" y="4683127"/>
            <a:ext cx="4648200" cy="675506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b="1" dirty="0">
                <a:solidFill>
                  <a:srgbClr val="C55A1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Original Cheesecake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One that Started it All! Our Famous Creamy Cheesecake with a Graham Cracker Crust and Sour Cream Topping.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6" name="Text Box 2"/>
          <p:cNvSpPr txBox="1">
            <a:spLocks noChangeArrowheads="1"/>
          </p:cNvSpPr>
          <p:nvPr/>
        </p:nvSpPr>
        <p:spPr bwMode="auto">
          <a:xfrm>
            <a:off x="564355" y="5514819"/>
            <a:ext cx="4648200" cy="6851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b="1" dirty="0" smtClean="0">
                <a:solidFill>
                  <a:srgbClr val="C55A1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GODIVA® Chocolate </a:t>
            </a:r>
            <a:r>
              <a:rPr lang="en-US" sz="1200" b="1" dirty="0">
                <a:solidFill>
                  <a:srgbClr val="C55A11"/>
                </a:solidFill>
                <a:effectLst/>
                <a:latin typeface="Comic Sans MS" panose="030F0702030302020204" pitchFamily="66" charset="0"/>
                <a:ea typeface="Calibri" panose="020F0502020204030204" pitchFamily="34" charset="0"/>
                <a:cs typeface="Times New Roman" panose="02020603050405020304" pitchFamily="18" charset="0"/>
              </a:rPr>
              <a:t>Cheesecake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lnSpc>
                <a:spcPct val="107000"/>
              </a:lnSpc>
              <a:spcBef>
                <a:spcPts val="0"/>
              </a:spcBef>
            </a:pPr>
            <a:r>
              <a:rPr lang="en-US" sz="12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The One that Started it All! Our Famous Creamy Cheesecake with a Graham Cracker Crust and Sour Cream Topping.</a:t>
            </a:r>
            <a:endParaRPr lang="en-US" sz="105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18" name="Straight Connector 17"/>
          <p:cNvCxnSpPr/>
          <p:nvPr/>
        </p:nvCxnSpPr>
        <p:spPr>
          <a:xfrm>
            <a:off x="564355" y="6353175"/>
            <a:ext cx="5764371" cy="1905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700971" y="404514"/>
            <a:ext cx="198002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6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Order</a:t>
            </a:r>
            <a:endParaRPr lang="en-US" sz="6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22" name="Table 2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3569754"/>
              </p:ext>
            </p:extLst>
          </p:nvPr>
        </p:nvGraphicFramePr>
        <p:xfrm>
          <a:off x="608090" y="6451222"/>
          <a:ext cx="5764372" cy="23464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82186"/>
                <a:gridCol w="2882186"/>
              </a:tblGrid>
              <a:tr h="700561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Store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Address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4445 Southmont Way</a:t>
                      </a:r>
                    </a:p>
                    <a:p>
                      <a:r>
                        <a:rPr lang="en-US" sz="1200" b="0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(Intersection of Route 33 and Freemansburg Ave.)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Bookfair Date  12-15-16</a:t>
                      </a:r>
                    </a:p>
                    <a:p>
                      <a:r>
                        <a:rPr lang="en-US" sz="1200" b="1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Preorders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Due 12-</a:t>
                      </a:r>
                      <a:r>
                        <a:rPr lang="en-US" sz="1200" b="1" baseline="0" dirty="0" smtClean="0">
                          <a:solidFill>
                            <a:schemeClr val="tx1"/>
                          </a:solidFill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05-16 (no money due)</a:t>
                      </a:r>
                      <a:endParaRPr lang="en-US" sz="1200" b="1" dirty="0">
                        <a:solidFill>
                          <a:schemeClr val="tx1"/>
                        </a:solidFill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700561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School Name</a:t>
                      </a:r>
                    </a:p>
                    <a:p>
                      <a:r>
                        <a:rPr lang="en-US" sz="1200" b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Freedom High School Choir</a:t>
                      </a:r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Customer Name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  <a:tr h="516575"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Phone and Email</a:t>
                      </a:r>
                    </a:p>
                    <a:p>
                      <a:endParaRPr lang="en-US" sz="1200" b="1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200" b="0" dirty="0" smtClean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endParaRPr lang="en-US" sz="1200" b="0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sz="1200" b="1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Pick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Up Date</a:t>
                      </a:r>
                    </a:p>
                    <a:p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12-15-</a:t>
                      </a:r>
                      <a:r>
                        <a:rPr lang="en-US" sz="1200" b="1" baseline="0" dirty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16 (Pay B&amp;</a:t>
                      </a:r>
                      <a:r>
                        <a:rPr lang="en-US" sz="1200" b="1" baseline="0" smtClean="0"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 directly)</a:t>
                      </a:r>
                      <a:endParaRPr lang="en-US" sz="1200" b="1" dirty="0"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>
                    <a:noFill/>
                  </a:tcPr>
                </a:tc>
              </a:tr>
            </a:tbl>
          </a:graphicData>
        </a:graphic>
      </p:graphicFrame>
      <p:sp>
        <p:nvSpPr>
          <p:cNvPr id="23" name="TextBox 22"/>
          <p:cNvSpPr txBox="1"/>
          <p:nvPr/>
        </p:nvSpPr>
        <p:spPr>
          <a:xfrm>
            <a:off x="794505" y="8747811"/>
            <a:ext cx="553869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00" dirty="0" smtClean="0"/>
              <a:t>Quantity of items based on availability. So we can best serve your needs, please note a first and second pick. Members save 10%</a:t>
            </a:r>
          </a:p>
          <a:p>
            <a:pPr algn="ctr"/>
            <a:r>
              <a:rPr lang="en-US" sz="800" dirty="0" smtClean="0"/>
              <a:t>The Cheesecake Factory Bakery® and the Dream Factory® are registered trademarks of TCF Co. LLC.</a:t>
            </a:r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5552460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261</TotalTime>
  <Words>251</Words>
  <Application>Microsoft Macintosh PowerPoint</Application>
  <PresentationFormat>On-screen Show (4:3)</PresentationFormat>
  <Paragraphs>28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Barnes &amp; Noble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CRM2210</dc:creator>
  <cp:lastModifiedBy>Brian Davison</cp:lastModifiedBy>
  <cp:revision>12</cp:revision>
  <cp:lastPrinted>2016-11-14T22:06:14Z</cp:lastPrinted>
  <dcterms:created xsi:type="dcterms:W3CDTF">2016-09-21T13:27:37Z</dcterms:created>
  <dcterms:modified xsi:type="dcterms:W3CDTF">2016-11-15T01:38:36Z</dcterms:modified>
</cp:coreProperties>
</file>